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78" r:id="rId3"/>
  </p:sldIdLst>
  <p:sldSz cx="9144000" cy="6858000" type="screen4x3"/>
  <p:notesSz cx="6810375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500" autoAdjust="0"/>
    <p:restoredTop sz="94660"/>
  </p:normalViewPr>
  <p:slideViewPr>
    <p:cSldViewPr>
      <p:cViewPr>
        <p:scale>
          <a:sx n="75" d="100"/>
          <a:sy n="75" d="100"/>
        </p:scale>
        <p:origin x="-1570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E1B4F-D762-4EF8-BBCD-68596244D6FC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F838A-1C11-477B-A871-EA69F95DEB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943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BEF74-B04D-453D-A7E5-3CC9B1EBFB72}" type="datetimeFigureOut">
              <a:rPr lang="fr-FR" smtClean="0"/>
              <a:pPr/>
              <a:t>09/12/2025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62ADA-06DF-4A43-8DB8-29247B1BBB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Parcours Culturel et Avenir  financés sur le budget de l’établissement </a:t>
            </a:r>
            <a:br>
              <a:rPr lang="fr-FR" dirty="0" smtClean="0"/>
            </a:br>
            <a:r>
              <a:rPr lang="fr-FR" dirty="0" smtClean="0"/>
              <a:t>( année civile)  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854632"/>
              </p:ext>
            </p:extLst>
          </p:nvPr>
        </p:nvGraphicFramePr>
        <p:xfrm>
          <a:off x="179512" y="2060848"/>
          <a:ext cx="8640960" cy="4661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9313"/>
                <a:gridCol w="1476087"/>
                <a:gridCol w="1370035"/>
                <a:gridCol w="968880"/>
                <a:gridCol w="1533724"/>
                <a:gridCol w="2372921"/>
              </a:tblGrid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Niveaux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Objet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Professeurs référents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Nombre élèves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Lieu 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Coût 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7064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6</a:t>
                      </a:r>
                      <a:r>
                        <a:rPr lang="fr-FR" sz="900" baseline="30000" dirty="0">
                          <a:effectLst/>
                        </a:rPr>
                        <a:t>ème</a:t>
                      </a:r>
                      <a:r>
                        <a:rPr lang="fr-FR" sz="900" dirty="0">
                          <a:effectLst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Séjour Intégration 6</a:t>
                      </a:r>
                      <a:r>
                        <a:rPr lang="fr-FR" sz="900" baseline="30000" dirty="0">
                          <a:effectLst/>
                        </a:rPr>
                        <a:t>ème</a:t>
                      </a:r>
                      <a:endParaRPr lang="fr-FR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Part Accompagnateurs</a:t>
                      </a:r>
                      <a:endParaRPr lang="fr-FR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Aide Financement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Dupin et M. </a:t>
                      </a:r>
                      <a:r>
                        <a:rPr lang="fr-FR" sz="900" dirty="0" err="1">
                          <a:effectLst/>
                        </a:rPr>
                        <a:t>Tauziède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107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Cap </a:t>
                      </a:r>
                      <a:r>
                        <a:rPr lang="fr-FR" sz="900" dirty="0" err="1" smtClean="0">
                          <a:effectLst/>
                        </a:rPr>
                        <a:t>Cauderoue</a:t>
                      </a:r>
                      <a:endParaRPr lang="fr-FR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1586,00</a:t>
                      </a:r>
                      <a:r>
                        <a:rPr lang="fr-FR" sz="1000" dirty="0">
                          <a:effectLst/>
                        </a:rPr>
                        <a:t> </a:t>
                      </a:r>
                    </a:p>
                  </a:txBody>
                  <a:tcPr marL="59285" marR="59285" marT="0" marB="0"/>
                </a:tc>
              </a:tr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5</a:t>
                      </a:r>
                      <a:r>
                        <a:rPr lang="fr-FR" sz="900" baseline="30000">
                          <a:effectLst/>
                        </a:rPr>
                        <a:t>ème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Courses Orientation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Dupin et M. </a:t>
                      </a:r>
                      <a:r>
                        <a:rPr lang="fr-FR" sz="900" dirty="0" err="1">
                          <a:effectLst/>
                        </a:rPr>
                        <a:t>Tauziède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100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Ligardes ou autre…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46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4</a:t>
                      </a:r>
                      <a:r>
                        <a:rPr lang="fr-FR" sz="900" baseline="30000">
                          <a:effectLst/>
                        </a:rPr>
                        <a:t>ème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Visite Entreprise Parcours Avenir - Bus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</a:t>
                      </a:r>
                      <a:r>
                        <a:rPr lang="fr-FR" sz="900" dirty="0" err="1">
                          <a:effectLst/>
                        </a:rPr>
                        <a:t>Maillen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100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 définir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600,00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3</a:t>
                      </a:r>
                      <a:r>
                        <a:rPr lang="fr-FR" sz="900" baseline="30000">
                          <a:effectLst/>
                        </a:rPr>
                        <a:t>ème</a:t>
                      </a:r>
                      <a:r>
                        <a:rPr lang="fr-FR" sz="900">
                          <a:effectLst/>
                        </a:rPr>
                        <a:t> 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Sport et Handicap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Dupin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35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err="1">
                          <a:effectLst/>
                        </a:rPr>
                        <a:t>Roquetaillade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400,00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46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3</a:t>
                      </a:r>
                      <a:r>
                        <a:rPr lang="fr-FR" sz="900" baseline="30000">
                          <a:effectLst/>
                        </a:rPr>
                        <a:t>ème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Sortie Scientifique ( ex : Cité Espace) - Bus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</a:t>
                      </a:r>
                      <a:r>
                        <a:rPr lang="fr-FR" sz="900" dirty="0" err="1">
                          <a:effectLst/>
                        </a:rPr>
                        <a:t>Maillen</a:t>
                      </a:r>
                      <a:r>
                        <a:rPr lang="fr-FR" sz="900" dirty="0">
                          <a:effectLst/>
                        </a:rPr>
                        <a:t> / Mme </a:t>
                      </a:r>
                      <a:r>
                        <a:rPr lang="fr-FR" sz="900" dirty="0" err="1">
                          <a:effectLst/>
                        </a:rPr>
                        <a:t>Galabert</a:t>
                      </a:r>
                      <a:r>
                        <a:rPr lang="fr-FR" sz="900" dirty="0">
                          <a:effectLst/>
                        </a:rPr>
                        <a:t>/ Prof SVT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99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Toulouse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1400,00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46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3</a:t>
                      </a:r>
                      <a:r>
                        <a:rPr lang="fr-FR" sz="900" baseline="30000">
                          <a:effectLst/>
                        </a:rPr>
                        <a:t>ème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Forum des Formations - Bus 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Professeurs Principaux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99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Vic </a:t>
                      </a:r>
                      <a:r>
                        <a:rPr lang="fr-FR" sz="900" dirty="0" err="1">
                          <a:effectLst/>
                        </a:rPr>
                        <a:t>Fezensac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600,00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46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Voyage</a:t>
                      </a:r>
                      <a:r>
                        <a:rPr lang="fr-FR" sz="900" baseline="0" dirty="0" smtClean="0">
                          <a:effectLst/>
                        </a:rPr>
                        <a:t> Paris 3è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Part </a:t>
                      </a:r>
                      <a:r>
                        <a:rPr lang="fr-FR" sz="900" dirty="0" smtClean="0">
                          <a:effectLst/>
                        </a:rPr>
                        <a:t>accompagnateurs</a:t>
                      </a:r>
                      <a:endParaRPr lang="fr-FR" sz="1000" dirty="0">
                        <a:effectLst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r>
                        <a:rPr lang="fr-FR" sz="900" dirty="0" smtClean="0">
                          <a:effectLst/>
                        </a:rPr>
                        <a:t>98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2360,00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46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Tous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Atelier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scientifique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M. Maillen / Mme Paul</a:t>
                      </a:r>
                      <a:endParaRPr lang="fr-FR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r>
                        <a:rPr lang="fr-FR" sz="900" dirty="0" smtClean="0">
                          <a:effectLst/>
                        </a:rPr>
                        <a:t>25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Visite Entreprises et matériel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300,00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 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ULIS + UEE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Théâtre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M. Teixeira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122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Théâtre</a:t>
                      </a:r>
                      <a:r>
                        <a:rPr lang="fr-FR" sz="10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condom</a:t>
                      </a:r>
                      <a:endParaRPr lang="fr-FR" sz="1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610,00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Rallye Citoyen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Professeurs</a:t>
                      </a:r>
                      <a:r>
                        <a:rPr lang="fr-FR" sz="900" baseline="0" dirty="0" smtClean="0">
                          <a:effectLst/>
                        </a:rPr>
                        <a:t> EPS et EMC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r>
                        <a:rPr lang="fr-FR" sz="900" dirty="0" smtClean="0">
                          <a:effectLst/>
                        </a:rPr>
                        <a:t>16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Auch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290,00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23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Théâtre en Anglais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Mme </a:t>
                      </a:r>
                      <a:r>
                        <a:rPr lang="fr-FR" sz="1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Macary</a:t>
                      </a: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et Mme Brame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98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Théâtre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condom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792,00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7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Pour information – Parcours culturel financé par l’ETAT – ADAGE </a:t>
            </a:r>
            <a:br>
              <a:rPr lang="fr-FR" dirty="0" smtClean="0"/>
            </a:br>
            <a:r>
              <a:rPr lang="fr-FR" sz="2000" b="1" i="1" dirty="0" smtClean="0"/>
              <a:t>application </a:t>
            </a:r>
            <a:r>
              <a:rPr lang="fr-FR" sz="2000" b="1" i="1" dirty="0"/>
              <a:t>dédiée à la généralisation de l'éducation artistique et culturelle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7184525"/>
              </p:ext>
            </p:extLst>
          </p:nvPr>
        </p:nvGraphicFramePr>
        <p:xfrm>
          <a:off x="179512" y="1916832"/>
          <a:ext cx="8445624" cy="740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409"/>
                <a:gridCol w="1180869"/>
                <a:gridCol w="1114700"/>
                <a:gridCol w="1246577"/>
                <a:gridCol w="1246113"/>
                <a:gridCol w="1508478"/>
                <a:gridCol w="1508478"/>
              </a:tblGrid>
              <a:tr h="34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Niveaux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Objet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Professeurs référents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 élèves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Lieu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Coût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Reçu sur 1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er</a:t>
                      </a: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trimestre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2025/2026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38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3</a:t>
                      </a:r>
                      <a:r>
                        <a:rPr lang="fr-FR" sz="900" baseline="30000" dirty="0">
                          <a:effectLst/>
                        </a:rPr>
                        <a:t>ème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Sortie Scientifique ( ex : Cité Espace)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</a:t>
                      </a:r>
                      <a:r>
                        <a:rPr lang="fr-FR" sz="900" dirty="0" err="1">
                          <a:effectLst/>
                        </a:rPr>
                        <a:t>Maillen</a:t>
                      </a:r>
                      <a:r>
                        <a:rPr lang="fr-FR" sz="900" dirty="0">
                          <a:effectLst/>
                        </a:rPr>
                        <a:t> / Mme </a:t>
                      </a:r>
                      <a:r>
                        <a:rPr lang="fr-FR" sz="900" dirty="0" err="1">
                          <a:effectLst/>
                        </a:rPr>
                        <a:t>Galabert</a:t>
                      </a:r>
                      <a:r>
                        <a:rPr lang="fr-FR" sz="900" dirty="0">
                          <a:effectLst/>
                        </a:rPr>
                        <a:t>/ Prof SVT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99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Toulouse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1100,00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1104,00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331640" y="2965594"/>
            <a:ext cx="64087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Ce que nous souhaiterions pouvoir financer année 2026 ADAGE 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271519"/>
              </p:ext>
            </p:extLst>
          </p:nvPr>
        </p:nvGraphicFramePr>
        <p:xfrm>
          <a:off x="323528" y="3573016"/>
          <a:ext cx="8064895" cy="2781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4850"/>
                <a:gridCol w="2276978"/>
                <a:gridCol w="2149390"/>
                <a:gridCol w="2403677"/>
              </a:tblGrid>
              <a:tr h="38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Niveaux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Objet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Professeurs référents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 élèves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38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Cinéma printemps 2026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Mme Monod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38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Cinéma printemps 2026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Mme Monod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38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Intervention</a:t>
                      </a:r>
                      <a:r>
                        <a:rPr lang="fr-FR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Facteur d’Orgue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Mme </a:t>
                      </a:r>
                      <a:r>
                        <a:rPr lang="fr-FR" sz="1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Tachon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111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590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5</a:t>
                      </a:r>
                      <a:r>
                        <a:rPr lang="fr-FR" sz="900" baseline="30000" dirty="0">
                          <a:effectLst/>
                        </a:rPr>
                        <a:t>ème</a:t>
                      </a:r>
                      <a:r>
                        <a:rPr lang="fr-FR" sz="900" dirty="0">
                          <a:effectLst/>
                        </a:rPr>
                        <a:t> + élèves ULIS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Sport </a:t>
                      </a:r>
                      <a:r>
                        <a:rPr lang="fr-FR" sz="900" dirty="0" smtClean="0">
                          <a:effectLst/>
                        </a:rPr>
                        <a:t>e</a:t>
                      </a:r>
                      <a:r>
                        <a:rPr lang="fr-FR" sz="900" baseline="0" dirty="0" smtClean="0">
                          <a:effectLst/>
                        </a:rPr>
                        <a:t>t Santé </a:t>
                      </a:r>
                      <a:r>
                        <a:rPr lang="fr-FR" sz="900" dirty="0" smtClean="0">
                          <a:effectLst/>
                        </a:rPr>
                        <a:t>/ </a:t>
                      </a:r>
                      <a:r>
                        <a:rPr lang="fr-FR" sz="900" dirty="0">
                          <a:effectLst/>
                        </a:rPr>
                        <a:t>Histoire/ Arts </a:t>
                      </a:r>
                      <a:r>
                        <a:rPr lang="fr-FR" sz="900" dirty="0" smtClean="0">
                          <a:effectLst/>
                        </a:rPr>
                        <a:t>Plastiques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Automne 2026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Dupin / M. </a:t>
                      </a:r>
                      <a:r>
                        <a:rPr lang="fr-FR" sz="900" dirty="0" err="1">
                          <a:effectLst/>
                        </a:rPr>
                        <a:t>Tauziède</a:t>
                      </a:r>
                      <a:r>
                        <a:rPr lang="fr-FR" sz="900" dirty="0">
                          <a:effectLst/>
                        </a:rPr>
                        <a:t>/ Mme Paul/ Mme Niel/ Prof </a:t>
                      </a:r>
                      <a:r>
                        <a:rPr lang="fr-FR" sz="900" dirty="0" err="1">
                          <a:effectLst/>
                        </a:rPr>
                        <a:t>Hist</a:t>
                      </a:r>
                      <a:r>
                        <a:rPr lang="fr-FR" sz="900" dirty="0">
                          <a:effectLst/>
                        </a:rPr>
                        <a:t> Géo / M. Carré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127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192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3</a:t>
                      </a:r>
                      <a:r>
                        <a:rPr lang="fr-FR" sz="900" baseline="30000" dirty="0">
                          <a:effectLst/>
                        </a:rPr>
                        <a:t>ème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Préparation </a:t>
                      </a:r>
                      <a:r>
                        <a:rPr lang="fr-FR" sz="900" dirty="0" smtClean="0">
                          <a:effectLst/>
                        </a:rPr>
                        <a:t>Oral – Compagnie</a:t>
                      </a:r>
                      <a:r>
                        <a:rPr lang="fr-FR" sz="900" baseline="0" dirty="0" smtClean="0">
                          <a:effectLst/>
                        </a:rPr>
                        <a:t> la Patte de Lièvre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98</a:t>
                      </a: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  <a:tr h="192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r-FR" sz="10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ème</a:t>
                      </a:r>
                      <a:r>
                        <a:rPr lang="fr-FR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Sortie Scientifique ( ex : Cité Espace</a:t>
                      </a:r>
                      <a:r>
                        <a:rPr lang="fr-FR" sz="900" dirty="0" smtClean="0">
                          <a:effectLst/>
                        </a:rPr>
                        <a:t>) – automne 2026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M. </a:t>
                      </a:r>
                      <a:r>
                        <a:rPr lang="fr-FR" sz="900" dirty="0" err="1">
                          <a:effectLst/>
                        </a:rPr>
                        <a:t>Maillen</a:t>
                      </a:r>
                      <a:r>
                        <a:rPr lang="fr-FR" sz="900" dirty="0">
                          <a:effectLst/>
                        </a:rPr>
                        <a:t> / Mme </a:t>
                      </a:r>
                      <a:r>
                        <a:rPr lang="fr-FR" sz="900" dirty="0" err="1">
                          <a:effectLst/>
                        </a:rPr>
                        <a:t>Galabert</a:t>
                      </a:r>
                      <a:r>
                        <a:rPr lang="fr-FR" sz="900" dirty="0">
                          <a:effectLst/>
                        </a:rPr>
                        <a:t>/ Prof SVT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fr-FR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285" marR="592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11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299</Words>
  <Application>Microsoft Office PowerPoint</Application>
  <PresentationFormat>Affichage à l'écran (4:3)</PresentationFormat>
  <Paragraphs>121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Parcours Culturel et Avenir  financés sur le budget de l’établissement  ( année civile)  </vt:lpstr>
      <vt:lpstr>Pour information – Parcours culturel financé par l’ETAT – ADAGE  application dédiée à la généralisation de l'éducation artistique et culturelle </vt:lpstr>
    </vt:vector>
  </TitlesOfParts>
  <Company>Académie de Toulouse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Conseil d’Administration  du 30 novembre 2023</dc:title>
  <dc:creator>direction</dc:creator>
  <cp:lastModifiedBy>Utilisateur Windows</cp:lastModifiedBy>
  <cp:revision>85</cp:revision>
  <cp:lastPrinted>2025-11-27T10:48:37Z</cp:lastPrinted>
  <dcterms:created xsi:type="dcterms:W3CDTF">2023-11-21T10:15:11Z</dcterms:created>
  <dcterms:modified xsi:type="dcterms:W3CDTF">2025-12-09T14:49:11Z</dcterms:modified>
</cp:coreProperties>
</file>